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414" r:id="rId3"/>
    <p:sldId id="420" r:id="rId4"/>
    <p:sldId id="418" r:id="rId5"/>
    <p:sldId id="415" r:id="rId6"/>
    <p:sldId id="416" r:id="rId7"/>
    <p:sldId id="421" r:id="rId8"/>
    <p:sldId id="443" r:id="rId9"/>
    <p:sldId id="422" r:id="rId10"/>
    <p:sldId id="423" r:id="rId11"/>
    <p:sldId id="444" r:id="rId12"/>
    <p:sldId id="432" r:id="rId13"/>
    <p:sldId id="446" r:id="rId14"/>
    <p:sldId id="424" r:id="rId15"/>
    <p:sldId id="447" r:id="rId16"/>
    <p:sldId id="448" r:id="rId17"/>
    <p:sldId id="449" r:id="rId18"/>
    <p:sldId id="260" r:id="rId19"/>
    <p:sldId id="261" r:id="rId20"/>
    <p:sldId id="268" r:id="rId21"/>
    <p:sldId id="262" r:id="rId22"/>
    <p:sldId id="263" r:id="rId23"/>
    <p:sldId id="264" r:id="rId24"/>
    <p:sldId id="267" r:id="rId25"/>
    <p:sldId id="266" r:id="rId26"/>
    <p:sldId id="265" r:id="rId27"/>
    <p:sldId id="269" r:id="rId28"/>
    <p:sldId id="270" r:id="rId29"/>
    <p:sldId id="25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54" autoAdjust="0"/>
    <p:restoredTop sz="93265" autoAdjust="0"/>
  </p:normalViewPr>
  <p:slideViewPr>
    <p:cSldViewPr snapToGrid="0">
      <p:cViewPr varScale="1">
        <p:scale>
          <a:sx n="119" d="100"/>
          <a:sy n="119" d="100"/>
        </p:scale>
        <p:origin x="47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2AFD91-281E-AD41-ABB8-0956720767A3}" type="datetimeFigureOut">
              <a:rPr lang="en-US" smtClean="0"/>
              <a:t>1/10/24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26FAEB-94CC-D247-B546-AC2B3CF28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30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450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852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15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760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7220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5286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005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94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436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34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029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42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381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75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359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72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714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4182-F40F-4090-511F-3C41A6F32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A36989-2B6E-9EAC-DCBB-DA37601A58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A7D80-8DD0-7B19-636F-1909B69DF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F9E3-E8BA-4C4F-8756-75FF1734971A}" type="datetimeFigureOut">
              <a:rPr lang="en-US" smtClean="0"/>
              <a:t>1/10/24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E85D1-3D08-BFE4-BF84-2ACAD8C13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FDC40-758A-FF94-0D4F-62087E861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43A-78B3-BB4E-A5AB-F74414158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735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5E7A2-E64E-1F51-C153-C059EC422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C444D-CAFB-6901-15E3-952FD3EF5D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6DCDB-2479-F589-9FBE-F6C43AAAC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F9E3-E8BA-4C4F-8756-75FF1734971A}" type="datetimeFigureOut">
              <a:rPr lang="en-US" smtClean="0"/>
              <a:t>1/10/24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F66A5-E6FE-5C57-8172-972446711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FEEE3-FFCA-FCCA-5594-2FBF4FA3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43A-78B3-BB4E-A5AB-F74414158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779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D1E17A-C06E-D9DF-290A-617CEFA369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0F62CB-5FDF-0510-8781-666DF5587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F779F-442D-6E7F-681A-4698B1829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F9E3-E8BA-4C4F-8756-75FF1734971A}" type="datetimeFigureOut">
              <a:rPr lang="en-US" smtClean="0"/>
              <a:t>1/10/24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0E452-385E-AA55-9874-F2D954A92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9B849-8285-AEDB-7855-F55A2E5D5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43A-78B3-BB4E-A5AB-F74414158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199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513D7-AE65-596B-BA3A-F8DD6B2D6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BD485-6250-F424-DE9D-EC7FDE5B5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B9BEA-5289-D054-B5C4-52E4460D5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F9E3-E8BA-4C4F-8756-75FF1734971A}" type="datetimeFigureOut">
              <a:rPr lang="en-US" smtClean="0"/>
              <a:t>1/10/24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F397F-2BFF-FC6E-86F1-9F2E7E30F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B9851-4207-463C-7D69-1502054FF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43A-78B3-BB4E-A5AB-F74414158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907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996E3-67FF-558F-D7BD-661EA84E5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5598CD-CBBB-6CE5-A21A-F0869BDFD9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6E0F3-AA02-C31D-81D1-4B3A37AB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F9E3-E8BA-4C4F-8756-75FF1734971A}" type="datetimeFigureOut">
              <a:rPr lang="en-US" smtClean="0"/>
              <a:t>1/10/24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9CCEE-A035-1729-B4E1-65682B763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F174F-546A-C6B9-3FA2-DDE63CC59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43A-78B3-BB4E-A5AB-F74414158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84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EA6CB-5105-BCDD-E7CB-A29CD5ED6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08985-A1EC-639A-FCE6-33CE267F3F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5E5A1C-1EA2-D22C-F796-237428E1AF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86704D-EC68-E56F-02EA-71AC54024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F9E3-E8BA-4C4F-8756-75FF1734971A}" type="datetimeFigureOut">
              <a:rPr lang="en-US" smtClean="0"/>
              <a:t>1/10/24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253619-E8DD-232A-78DD-02C4B1BC4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27E2C4-A00E-13DD-CF76-38C29B775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43A-78B3-BB4E-A5AB-F74414158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48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3D41D-74DD-A553-7250-5E72EB00F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A2AFA-39FA-2369-A53C-AC756CAC7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5C140D-CB4A-A453-BC48-EEA0BC42AF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C9D21E-96D2-ABA9-EADB-AD3A1EFF6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28648C-EC4B-C48F-6247-5B8D800BBE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3F3917-7240-C38E-1DB1-CFFE3139C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F9E3-E8BA-4C4F-8756-75FF1734971A}" type="datetimeFigureOut">
              <a:rPr lang="en-US" smtClean="0"/>
              <a:t>1/10/24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603E20-389B-BA1F-973E-F30A8589A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36CD3A-58C4-F69B-1C5C-149C6915B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43A-78B3-BB4E-A5AB-F74414158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88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84474-3E55-5ECE-E737-4D52EB4D0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7C7874-FADD-6D69-F3C0-8C8BCA1D0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F9E3-E8BA-4C4F-8756-75FF1734971A}" type="datetimeFigureOut">
              <a:rPr lang="en-US" smtClean="0"/>
              <a:t>1/10/24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B46F78-4AE1-352F-6753-2A56FFE47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351581-BDCF-FF81-CD81-A5F27675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43A-78B3-BB4E-A5AB-F74414158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304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0FF475-A6F3-D4C9-8ABE-ACF7B487F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F9E3-E8BA-4C4F-8756-75FF1734971A}" type="datetimeFigureOut">
              <a:rPr lang="en-US" smtClean="0"/>
              <a:t>1/10/24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3F4DEC-FD33-FF4F-6C6A-934AF8FA9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EEFE2-206A-B627-7372-D9F0117ED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43A-78B3-BB4E-A5AB-F74414158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904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D9CE1-EB0C-1296-8A2B-6466019BE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DBD98-3178-D507-F5BE-D3F4F164E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44A437-83E6-C5F8-EAED-3B1D9B0FD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306766-47C1-8DED-A79F-18C380ACA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F9E3-E8BA-4C4F-8756-75FF1734971A}" type="datetimeFigureOut">
              <a:rPr lang="en-US" smtClean="0"/>
              <a:t>1/10/24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850A0F-81D8-079E-9769-8948A4B8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6768B3-7FCB-9954-A1C6-F0174C089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43A-78B3-BB4E-A5AB-F74414158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49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45D37-8326-1F09-6CDD-907746803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66CA02-25E9-922E-41E5-141B5B96D4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285554-9C14-DED6-669A-1882A6C847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245B2B-D801-27A3-5373-1A5D60FFE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F9E3-E8BA-4C4F-8756-75FF1734971A}" type="datetimeFigureOut">
              <a:rPr lang="en-US" smtClean="0"/>
              <a:t>1/10/24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459BCC-9888-4482-7290-B90BB3D86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D6EF0D-6946-BB09-52EE-FF5949BE6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43A-78B3-BB4E-A5AB-F74414158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05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CA45E1-EC94-E950-18F2-BC4317F78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DD1DF5-B538-756F-EC5B-3DBDE194AE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E8F01-4E07-DDEB-F201-9CB7D0E5A0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CF9E3-E8BA-4C4F-8756-75FF1734971A}" type="datetimeFigureOut">
              <a:rPr lang="en-US" smtClean="0"/>
              <a:t>1/10/24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F80E6-D888-3300-C812-DE70F967DE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58ADB-06F9-53DE-E205-78C5BED9A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8FE43A-78B3-BB4E-A5AB-F74414158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997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F1AE0-42A4-AD74-8E60-D41732C96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94881"/>
            <a:ext cx="9144000" cy="129839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Parse scRNAseq 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2B12B9-6E16-1C31-A09A-72EAA9D12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356413"/>
            <a:ext cx="9144000" cy="948697"/>
          </a:xfrm>
        </p:spPr>
        <p:txBody>
          <a:bodyPr/>
          <a:lstStyle/>
          <a:p>
            <a:r>
              <a:rPr lang="en-US" dirty="0"/>
              <a:t>Yong Lin</a:t>
            </a:r>
          </a:p>
        </p:txBody>
      </p:sp>
    </p:spTree>
    <p:extLst>
      <p:ext uri="{BB962C8B-B14F-4D97-AF65-F5344CB8AC3E}">
        <p14:creationId xmlns:p14="http://schemas.microsoft.com/office/powerpoint/2010/main" val="3323015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E0F27CF-8E8B-F8B2-8627-BB83C3BA8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438" y="1786946"/>
            <a:ext cx="4050792" cy="33542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9D7ED61-18E9-4768-C719-9EAB1CFED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1" y="1786947"/>
            <a:ext cx="4050792" cy="33542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85E6608-F8B5-FD19-FC31-3C7C27802B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520" y="1786947"/>
            <a:ext cx="4050792" cy="33542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D562-C74B-0AA8-FFE7-FEB6806D0C18}"/>
              </a:ext>
            </a:extLst>
          </p:cNvPr>
          <p:cNvSpPr txBox="1"/>
          <p:nvPr/>
        </p:nvSpPr>
        <p:spPr>
          <a:xfrm>
            <a:off x="0" y="0"/>
            <a:ext cx="9061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QC plots: post filter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2AB60B-3969-4C5A-1E49-227538B8F0AA}"/>
              </a:ext>
            </a:extLst>
          </p:cNvPr>
          <p:cNvSpPr txBox="1"/>
          <p:nvPr/>
        </p:nvSpPr>
        <p:spPr>
          <a:xfrm>
            <a:off x="1513321" y="1533898"/>
            <a:ext cx="1354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nFeature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8C34D5-61B3-9B00-3AA4-F661097FF241}"/>
              </a:ext>
            </a:extLst>
          </p:cNvPr>
          <p:cNvSpPr txBox="1"/>
          <p:nvPr/>
        </p:nvSpPr>
        <p:spPr>
          <a:xfrm>
            <a:off x="9575781" y="1533898"/>
            <a:ext cx="1546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Percent.mt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B2DB10-49EF-1138-1D45-E94358A22302}"/>
              </a:ext>
            </a:extLst>
          </p:cNvPr>
          <p:cNvSpPr txBox="1"/>
          <p:nvPr/>
        </p:nvSpPr>
        <p:spPr>
          <a:xfrm>
            <a:off x="5578404" y="1533898"/>
            <a:ext cx="1287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nCount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2159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6EC890-768D-6E43-A7BE-8C453556A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426" y="937549"/>
            <a:ext cx="8624901" cy="546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11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1D5923-A0FB-630B-F022-93A5CAB08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946965"/>
            <a:ext cx="7772400" cy="49640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54C6A8-A46E-A5B4-261E-AD489DA7A870}"/>
              </a:ext>
            </a:extLst>
          </p:cNvPr>
          <p:cNvSpPr txBox="1"/>
          <p:nvPr/>
        </p:nvSpPr>
        <p:spPr>
          <a:xfrm>
            <a:off x="0" y="0"/>
            <a:ext cx="9061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PCA</a:t>
            </a:r>
          </a:p>
        </p:txBody>
      </p:sp>
    </p:spTree>
    <p:extLst>
      <p:ext uri="{BB962C8B-B14F-4D97-AF65-F5344CB8AC3E}">
        <p14:creationId xmlns:p14="http://schemas.microsoft.com/office/powerpoint/2010/main" val="2568870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342E94-A1C8-CFC4-7873-FE2DE7BAD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24" y="0"/>
            <a:ext cx="10904317" cy="687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630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600642-AB29-5468-0B84-961B2AE2E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994747"/>
            <a:ext cx="7772400" cy="48685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8AA07F-7090-6C29-5E57-935E85703684}"/>
              </a:ext>
            </a:extLst>
          </p:cNvPr>
          <p:cNvSpPr txBox="1"/>
          <p:nvPr/>
        </p:nvSpPr>
        <p:spPr>
          <a:xfrm>
            <a:off x="0" y="0"/>
            <a:ext cx="9061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Elbow plot</a:t>
            </a:r>
          </a:p>
        </p:txBody>
      </p:sp>
    </p:spTree>
    <p:extLst>
      <p:ext uri="{BB962C8B-B14F-4D97-AF65-F5344CB8AC3E}">
        <p14:creationId xmlns:p14="http://schemas.microsoft.com/office/powerpoint/2010/main" val="4154833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8C647F-1E91-95FB-2D75-041D6B1E6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327" y="959418"/>
            <a:ext cx="9453532" cy="58985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1458A2-E52B-E76D-6749-DEE938E9BDF9}"/>
              </a:ext>
            </a:extLst>
          </p:cNvPr>
          <p:cNvSpPr txBox="1"/>
          <p:nvPr/>
        </p:nvSpPr>
        <p:spPr>
          <a:xfrm>
            <a:off x="0" y="0"/>
            <a:ext cx="9061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UMAP clusters</a:t>
            </a:r>
          </a:p>
        </p:txBody>
      </p:sp>
    </p:spTree>
    <p:extLst>
      <p:ext uri="{BB962C8B-B14F-4D97-AF65-F5344CB8AC3E}">
        <p14:creationId xmlns:p14="http://schemas.microsoft.com/office/powerpoint/2010/main" val="1215595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63901E-08F0-DF5B-2818-E246651C70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35"/>
          <a:stretch/>
        </p:blipFill>
        <p:spPr>
          <a:xfrm>
            <a:off x="1620457" y="871368"/>
            <a:ext cx="8620824" cy="59044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C4433F-2814-C753-4F4C-DE2B11DAF881}"/>
              </a:ext>
            </a:extLst>
          </p:cNvPr>
          <p:cNvSpPr txBox="1"/>
          <p:nvPr/>
        </p:nvSpPr>
        <p:spPr>
          <a:xfrm>
            <a:off x="0" y="0"/>
            <a:ext cx="9061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Group by sample</a:t>
            </a:r>
          </a:p>
        </p:txBody>
      </p:sp>
    </p:spTree>
    <p:extLst>
      <p:ext uri="{BB962C8B-B14F-4D97-AF65-F5344CB8AC3E}">
        <p14:creationId xmlns:p14="http://schemas.microsoft.com/office/powerpoint/2010/main" val="550263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CC2A2D-C129-572D-A9E0-F4F38E068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2131"/>
            <a:ext cx="12192000" cy="42385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C41385-75CF-DCDF-107B-86C15967FED9}"/>
              </a:ext>
            </a:extLst>
          </p:cNvPr>
          <p:cNvSpPr txBox="1"/>
          <p:nvPr/>
        </p:nvSpPr>
        <p:spPr>
          <a:xfrm>
            <a:off x="0" y="0"/>
            <a:ext cx="9061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Split by sample</a:t>
            </a:r>
          </a:p>
        </p:txBody>
      </p:sp>
    </p:spTree>
    <p:extLst>
      <p:ext uri="{BB962C8B-B14F-4D97-AF65-F5344CB8AC3E}">
        <p14:creationId xmlns:p14="http://schemas.microsoft.com/office/powerpoint/2010/main" val="314884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853BFF-DCE3-08FF-0234-9B1D2C6F33B0}"/>
              </a:ext>
            </a:extLst>
          </p:cNvPr>
          <p:cNvSpPr txBox="1"/>
          <p:nvPr/>
        </p:nvSpPr>
        <p:spPr>
          <a:xfrm>
            <a:off x="0" y="0"/>
            <a:ext cx="4809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Merged but without integration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95A1D4-AE8D-1F85-424B-AFD9F8E441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013"/>
          <a:stretch/>
        </p:blipFill>
        <p:spPr>
          <a:xfrm>
            <a:off x="2990851" y="952499"/>
            <a:ext cx="5676900" cy="578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2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853BFF-DCE3-08FF-0234-9B1D2C6F33B0}"/>
              </a:ext>
            </a:extLst>
          </p:cNvPr>
          <p:cNvSpPr txBox="1"/>
          <p:nvPr/>
        </p:nvSpPr>
        <p:spPr>
          <a:xfrm>
            <a:off x="0" y="0"/>
            <a:ext cx="5175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Merged, integrated by live vs fixed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3DCF80-4882-6BDB-C251-82C72898E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225" y="937622"/>
            <a:ext cx="6305550" cy="498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94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CCD562-C74B-0AA8-FFE7-FEB6806D0C18}"/>
              </a:ext>
            </a:extLst>
          </p:cNvPr>
          <p:cNvSpPr txBox="1"/>
          <p:nvPr/>
        </p:nvSpPr>
        <p:spPr>
          <a:xfrm>
            <a:off x="0" y="0"/>
            <a:ext cx="12080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Samples Summary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FF0D24-EB92-34DD-6462-5A1797BE2023}"/>
              </a:ext>
            </a:extLst>
          </p:cNvPr>
          <p:cNvSpPr txBox="1"/>
          <p:nvPr/>
        </p:nvSpPr>
        <p:spPr>
          <a:xfrm>
            <a:off x="554915" y="831768"/>
            <a:ext cx="109710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Helvetica" pitchFamily="2" charset="0"/>
              </a:rPr>
              <a:t>total sort count</a:t>
            </a:r>
            <a:br>
              <a:rPr lang="en-US" sz="2400" dirty="0">
                <a:effectLst/>
                <a:latin typeface="Helvetica" pitchFamily="2" charset="0"/>
              </a:rPr>
            </a:br>
            <a:endParaRPr lang="en-US" sz="2400" dirty="0">
              <a:effectLst/>
              <a:latin typeface="Helvetica" pitchFamily="2" charset="0"/>
            </a:endParaRPr>
          </a:p>
          <a:p>
            <a:r>
              <a:rPr lang="en-US" sz="2400" dirty="0">
                <a:effectLst/>
                <a:latin typeface="Helvetica" pitchFamily="2" charset="0"/>
              </a:rPr>
              <a:t>ht9: 245136</a:t>
            </a:r>
          </a:p>
          <a:p>
            <a:r>
              <a:rPr lang="en-US" sz="2400" dirty="0">
                <a:effectLst/>
                <a:latin typeface="Helvetica" pitchFamily="2" charset="0"/>
              </a:rPr>
              <a:t>ht11: 728053</a:t>
            </a:r>
          </a:p>
          <a:p>
            <a:r>
              <a:rPr lang="en-US" sz="2400" dirty="0">
                <a:effectLst/>
                <a:latin typeface="Helvetica" pitchFamily="2" charset="0"/>
              </a:rPr>
              <a:t>ht12: 76760</a:t>
            </a:r>
          </a:p>
          <a:p>
            <a:r>
              <a:rPr lang="en-US" sz="2400" dirty="0">
                <a:effectLst/>
                <a:latin typeface="Helvetica" pitchFamily="2" charset="0"/>
              </a:rPr>
              <a:t>ht14: 1036766</a:t>
            </a:r>
          </a:p>
          <a:p>
            <a:pPr marL="457200" indent="-457200"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58242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853BFF-DCE3-08FF-0234-9B1D2C6F33B0}"/>
              </a:ext>
            </a:extLst>
          </p:cNvPr>
          <p:cNvSpPr txBox="1"/>
          <p:nvPr/>
        </p:nvSpPr>
        <p:spPr>
          <a:xfrm>
            <a:off x="0" y="0"/>
            <a:ext cx="46590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Integrated, split by fixed vs live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A273C5-B2A3-7374-3E2D-B79FDB3BD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83777"/>
            <a:ext cx="7772400" cy="409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278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853BFF-DCE3-08FF-0234-9B1D2C6F33B0}"/>
              </a:ext>
            </a:extLst>
          </p:cNvPr>
          <p:cNvSpPr txBox="1"/>
          <p:nvPr/>
        </p:nvSpPr>
        <p:spPr>
          <a:xfrm>
            <a:off x="0" y="0"/>
            <a:ext cx="7246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Integrated, split by fixed vs live, group by sample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01DD0C-90A2-8D75-8130-A77AD76AFE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535"/>
          <a:stretch/>
        </p:blipFill>
        <p:spPr>
          <a:xfrm>
            <a:off x="517984" y="939114"/>
            <a:ext cx="11460831" cy="525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23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853BFF-DCE3-08FF-0234-9B1D2C6F33B0}"/>
              </a:ext>
            </a:extLst>
          </p:cNvPr>
          <p:cNvSpPr txBox="1"/>
          <p:nvPr/>
        </p:nvSpPr>
        <p:spPr>
          <a:xfrm>
            <a:off x="0" y="0"/>
            <a:ext cx="7945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Integrated, live cells, split by sample, group by cluster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457CC-FA8A-232E-4076-7C265F061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34434"/>
            <a:ext cx="7772400" cy="418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208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853BFF-DCE3-08FF-0234-9B1D2C6F33B0}"/>
              </a:ext>
            </a:extLst>
          </p:cNvPr>
          <p:cNvSpPr txBox="1"/>
          <p:nvPr/>
        </p:nvSpPr>
        <p:spPr>
          <a:xfrm>
            <a:off x="0" y="0"/>
            <a:ext cx="8149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Integrated, fixed cells, split by sample, group by cluster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A1668A-A858-DF3B-58EC-5F468E8C5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028085"/>
            <a:ext cx="9982200" cy="480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664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853BFF-DCE3-08FF-0234-9B1D2C6F33B0}"/>
              </a:ext>
            </a:extLst>
          </p:cNvPr>
          <p:cNvSpPr txBox="1"/>
          <p:nvPr/>
        </p:nvSpPr>
        <p:spPr>
          <a:xfrm>
            <a:off x="0" y="0"/>
            <a:ext cx="9278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Integrated, merged sample ID, split by sample, group by cluster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56C74E-9BAE-AD9A-CB53-356BBB75A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3424"/>
            <a:ext cx="12192000" cy="455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2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853BFF-DCE3-08FF-0234-9B1D2C6F33B0}"/>
              </a:ext>
            </a:extLst>
          </p:cNvPr>
          <p:cNvSpPr txBox="1"/>
          <p:nvPr/>
        </p:nvSpPr>
        <p:spPr>
          <a:xfrm>
            <a:off x="0" y="0"/>
            <a:ext cx="1096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Integrated, merged sample ID, split by sample, group by cell type, label not transferred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01336A-9B03-D90B-3D17-BFE81A1F6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4" y="1213658"/>
            <a:ext cx="12109071" cy="446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138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853BFF-DCE3-08FF-0234-9B1D2C6F33B0}"/>
              </a:ext>
            </a:extLst>
          </p:cNvPr>
          <p:cNvSpPr txBox="1"/>
          <p:nvPr/>
        </p:nvSpPr>
        <p:spPr>
          <a:xfrm>
            <a:off x="0" y="0"/>
            <a:ext cx="7618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Integrated, group by cell type, label not transferred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D0FD73-0371-1694-82B6-F28EF56CF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27663"/>
            <a:ext cx="7772400" cy="540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45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853BFF-DCE3-08FF-0234-9B1D2C6F33B0}"/>
              </a:ext>
            </a:extLst>
          </p:cNvPr>
          <p:cNvSpPr txBox="1"/>
          <p:nvPr/>
        </p:nvSpPr>
        <p:spPr>
          <a:xfrm>
            <a:off x="0" y="0"/>
            <a:ext cx="11398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Integrated, group by cell type, label transferred, project onto reference </a:t>
            </a:r>
            <a:r>
              <a:rPr lang="en-US" sz="2800" dirty="0" err="1"/>
              <a:t>umap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705F69-800D-218A-701F-E08EF35B4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017" y="772985"/>
            <a:ext cx="9776985" cy="559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28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853BFF-DCE3-08FF-0234-9B1D2C6F33B0}"/>
              </a:ext>
            </a:extLst>
          </p:cNvPr>
          <p:cNvSpPr txBox="1"/>
          <p:nvPr/>
        </p:nvSpPr>
        <p:spPr>
          <a:xfrm>
            <a:off x="0" y="0"/>
            <a:ext cx="11398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Integrated, group by cell type, label transferred, project onto reference </a:t>
            </a:r>
            <a:r>
              <a:rPr lang="en-US" sz="2800" dirty="0" err="1"/>
              <a:t>umap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84EA72-7978-F2CE-DD1D-E245B321B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60" y="523220"/>
            <a:ext cx="10621604" cy="633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6744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2CCB45-0FD8-3F21-1A40-BCFA60FD1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111" y="1885950"/>
            <a:ext cx="5549900" cy="3086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194F8A-A836-671A-085B-2F65AE7CA8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40"/>
          <a:stretch/>
        </p:blipFill>
        <p:spPr>
          <a:xfrm>
            <a:off x="6778346" y="1885950"/>
            <a:ext cx="3530600" cy="28784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EC82D3-6E9B-9786-0559-1847502A3FAA}"/>
              </a:ext>
            </a:extLst>
          </p:cNvPr>
          <p:cNvSpPr txBox="1"/>
          <p:nvPr/>
        </p:nvSpPr>
        <p:spPr>
          <a:xfrm>
            <a:off x="0" y="0"/>
            <a:ext cx="1731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Type Counts</a:t>
            </a:r>
          </a:p>
        </p:txBody>
      </p:sp>
    </p:spTree>
    <p:extLst>
      <p:ext uri="{BB962C8B-B14F-4D97-AF65-F5344CB8AC3E}">
        <p14:creationId xmlns:p14="http://schemas.microsoft.com/office/powerpoint/2010/main" val="4080284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CCD562-C74B-0AA8-FFE7-FEB6806D0C18}"/>
              </a:ext>
            </a:extLst>
          </p:cNvPr>
          <p:cNvSpPr txBox="1"/>
          <p:nvPr/>
        </p:nvSpPr>
        <p:spPr>
          <a:xfrm>
            <a:off x="0" y="0"/>
            <a:ext cx="12080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Samples Summary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7151C3-3586-409A-7DF6-DDEB38F7E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419" y="956676"/>
            <a:ext cx="10237162" cy="24723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ED2F32-4088-9989-80F0-45724E121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1" y="4032480"/>
            <a:ext cx="12080838" cy="219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55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CCD562-C74B-0AA8-FFE7-FEB6806D0C18}"/>
              </a:ext>
            </a:extLst>
          </p:cNvPr>
          <p:cNvSpPr txBox="1"/>
          <p:nvPr/>
        </p:nvSpPr>
        <p:spPr>
          <a:xfrm>
            <a:off x="0" y="0"/>
            <a:ext cx="12080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QC plots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D45EE-3383-26D9-44B7-EBDB9532B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74" y="1865857"/>
            <a:ext cx="5029200" cy="4775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CD27B3-3BDE-FD16-5737-612CE7BCE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491" y="1865857"/>
            <a:ext cx="5029200" cy="4775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1AD311-DEC4-7093-82D8-63C726F7A5DF}"/>
              </a:ext>
            </a:extLst>
          </p:cNvPr>
          <p:cNvSpPr txBox="1"/>
          <p:nvPr/>
        </p:nvSpPr>
        <p:spPr>
          <a:xfrm>
            <a:off x="2128882" y="1194537"/>
            <a:ext cx="1843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Linear scale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0E93AB-FDFB-C018-646F-030CF8798D23}"/>
              </a:ext>
            </a:extLst>
          </p:cNvPr>
          <p:cNvSpPr txBox="1"/>
          <p:nvPr/>
        </p:nvSpPr>
        <p:spPr>
          <a:xfrm>
            <a:off x="8607131" y="1194537"/>
            <a:ext cx="1843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Log scale</a:t>
            </a:r>
          </a:p>
        </p:txBody>
      </p:sp>
    </p:spTree>
    <p:extLst>
      <p:ext uri="{BB962C8B-B14F-4D97-AF65-F5344CB8AC3E}">
        <p14:creationId xmlns:p14="http://schemas.microsoft.com/office/powerpoint/2010/main" val="403899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CCD562-C74B-0AA8-FFE7-FEB6806D0C18}"/>
              </a:ext>
            </a:extLst>
          </p:cNvPr>
          <p:cNvSpPr txBox="1"/>
          <p:nvPr/>
        </p:nvSpPr>
        <p:spPr>
          <a:xfrm>
            <a:off x="0" y="0"/>
            <a:ext cx="12080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QC plots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B8E53C-4DA1-A3FB-908D-F96B25161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79" y="1172394"/>
            <a:ext cx="11222043" cy="451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35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8ADC3D-E7DE-0A70-B280-54B27F606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438" y="1421192"/>
            <a:ext cx="4048490" cy="33455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D562-C74B-0AA8-FFE7-FEB6806D0C18}"/>
              </a:ext>
            </a:extLst>
          </p:cNvPr>
          <p:cNvSpPr txBox="1"/>
          <p:nvPr/>
        </p:nvSpPr>
        <p:spPr>
          <a:xfrm>
            <a:off x="0" y="0"/>
            <a:ext cx="9061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QC plots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75E34B-9C54-C97B-1F70-24B359D70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520" y="1421192"/>
            <a:ext cx="4048490" cy="33455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B101D6-864C-79A3-BF82-A78E44BB28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1" y="1421192"/>
            <a:ext cx="4048490" cy="33455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2AB60B-3969-4C5A-1E49-227538B8F0AA}"/>
              </a:ext>
            </a:extLst>
          </p:cNvPr>
          <p:cNvSpPr txBox="1"/>
          <p:nvPr/>
        </p:nvSpPr>
        <p:spPr>
          <a:xfrm>
            <a:off x="1513321" y="1340259"/>
            <a:ext cx="1354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nFeature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8C34D5-61B3-9B00-3AA4-F661097FF241}"/>
              </a:ext>
            </a:extLst>
          </p:cNvPr>
          <p:cNvSpPr txBox="1"/>
          <p:nvPr/>
        </p:nvSpPr>
        <p:spPr>
          <a:xfrm>
            <a:off x="9575781" y="1340259"/>
            <a:ext cx="1546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Percent.mt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B2DB10-49EF-1138-1D45-E94358A22302}"/>
              </a:ext>
            </a:extLst>
          </p:cNvPr>
          <p:cNvSpPr txBox="1"/>
          <p:nvPr/>
        </p:nvSpPr>
        <p:spPr>
          <a:xfrm>
            <a:off x="5578404" y="1340259"/>
            <a:ext cx="1287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nCount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91175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CCD562-C74B-0AA8-FFE7-FEB6806D0C18}"/>
              </a:ext>
            </a:extLst>
          </p:cNvPr>
          <p:cNvSpPr txBox="1"/>
          <p:nvPr/>
        </p:nvSpPr>
        <p:spPr>
          <a:xfrm>
            <a:off x="0" y="0"/>
            <a:ext cx="12080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Subset &gt; QC filter &gt; </a:t>
            </a:r>
            <a:r>
              <a:rPr lang="en-US" sz="2800" dirty="0" err="1"/>
              <a:t>downsample</a:t>
            </a:r>
            <a:r>
              <a:rPr lang="en-US" sz="2800" dirty="0"/>
              <a:t> &gt; merge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3B3ACF-08BA-C7F6-B8D5-0BA00BFA3E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02"/>
          <a:stretch/>
        </p:blipFill>
        <p:spPr>
          <a:xfrm>
            <a:off x="36619" y="523220"/>
            <a:ext cx="6481140" cy="62986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7E52BF-45C1-B0B3-A02E-5995C4548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896" y="2400300"/>
            <a:ext cx="5563216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761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CCD562-C74B-0AA8-FFE7-FEB6806D0C18}"/>
              </a:ext>
            </a:extLst>
          </p:cNvPr>
          <p:cNvSpPr txBox="1"/>
          <p:nvPr/>
        </p:nvSpPr>
        <p:spPr>
          <a:xfrm>
            <a:off x="0" y="0"/>
            <a:ext cx="12080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QC plots: post filter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1AD311-DEC4-7093-82D8-63C726F7A5DF}"/>
              </a:ext>
            </a:extLst>
          </p:cNvPr>
          <p:cNvSpPr txBox="1"/>
          <p:nvPr/>
        </p:nvSpPr>
        <p:spPr>
          <a:xfrm>
            <a:off x="2128882" y="1194537"/>
            <a:ext cx="1843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Linear scale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0E93AB-FDFB-C018-646F-030CF8798D23}"/>
              </a:ext>
            </a:extLst>
          </p:cNvPr>
          <p:cNvSpPr txBox="1"/>
          <p:nvPr/>
        </p:nvSpPr>
        <p:spPr>
          <a:xfrm>
            <a:off x="8607131" y="1194537"/>
            <a:ext cx="1843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Log scale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3AB3C9-7671-4D0E-21C8-251D3E138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6772"/>
            <a:ext cx="6020247" cy="36008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BF2454-5B96-101D-13B3-CD03B9DD1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865" y="1906772"/>
            <a:ext cx="6020248" cy="360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08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CCD562-C74B-0AA8-FFE7-FEB6806D0C18}"/>
              </a:ext>
            </a:extLst>
          </p:cNvPr>
          <p:cNvSpPr txBox="1"/>
          <p:nvPr/>
        </p:nvSpPr>
        <p:spPr>
          <a:xfrm>
            <a:off x="0" y="0"/>
            <a:ext cx="12080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QC plots: post filter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0423C-7F35-EB96-D56A-1CC132BED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78" y="523220"/>
            <a:ext cx="10694898" cy="633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696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10216</TotalTime>
  <Words>225</Words>
  <Application>Microsoft Macintosh PowerPoint</Application>
  <PresentationFormat>Widescreen</PresentationFormat>
  <Paragraphs>60</Paragraphs>
  <Slides>29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Helvetica</vt:lpstr>
      <vt:lpstr>Office Theme</vt:lpstr>
      <vt:lpstr>Parse scRNAseq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Meeting</dc:title>
  <dc:creator>Yong Lin</dc:creator>
  <cp:lastModifiedBy>Yong Lin</cp:lastModifiedBy>
  <cp:revision>479</cp:revision>
  <dcterms:created xsi:type="dcterms:W3CDTF">2022-11-23T15:05:58Z</dcterms:created>
  <dcterms:modified xsi:type="dcterms:W3CDTF">2024-01-10T14:10:07Z</dcterms:modified>
</cp:coreProperties>
</file>